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ink/ink1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4" r:id="rId4"/>
    <p:sldId id="288" r:id="rId5"/>
    <p:sldId id="289" r:id="rId6"/>
    <p:sldId id="292" r:id="rId7"/>
    <p:sldId id="291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>
        <p:scale>
          <a:sx n="33" d="100"/>
          <a:sy n="33" d="100"/>
        </p:scale>
        <p:origin x="3594" y="1860"/>
      </p:cViewPr>
      <p:guideLst>
        <p:guide orient="horz" pos="2161"/>
        <p:guide pos="3840"/>
        <p:guide orient="horz" pos="3995"/>
        <p:guide orient="horz" pos="346"/>
        <p:guide orient="horz" pos="808"/>
        <p:guide pos="7469"/>
        <p:guide pos="21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35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12-16T15:09:46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ignorePressure" value="0"/>
    </inkml:brush>
  </inkml:definitions>
  <inkml:trace contextRef="#ctx0" brushRef="#br0">186 534,'2'0</inkml:trace>
</inkml:ink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FC994-2910-4EE7-BDF9-41B1FE3B4F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283EA-A94A-413B-B0A2-1777E29E5D5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image" Target="../media/image3.png"/><Relationship Id="rId2" Type="http://schemas.openxmlformats.org/officeDocument/2006/relationships/customXml" Target="../ink/ink9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customXml" Target="../ink/ink10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customXml" Target="../ink/ink11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2.png"/><Relationship Id="rId3" Type="http://schemas.openxmlformats.org/officeDocument/2006/relationships/image" Target="../media/image3.png"/><Relationship Id="rId2" Type="http://schemas.openxmlformats.org/officeDocument/2006/relationships/customXml" Target="../ink/ink12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3.png"/><Relationship Id="rId3" Type="http://schemas.openxmlformats.org/officeDocument/2006/relationships/image" Target="../media/image3.png"/><Relationship Id="rId2" Type="http://schemas.openxmlformats.org/officeDocument/2006/relationships/customXml" Target="../ink/ink13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3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3.png"/><Relationship Id="rId2" Type="http://schemas.openxmlformats.org/officeDocument/2006/relationships/customXml" Target="../ink/ink5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customXml" Target="../ink/ink6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customXml" Target="../ink/ink7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customXml" Target="../ink/ink8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188832" y="1799942"/>
            <a:ext cx="781433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Project Presentation</a:t>
            </a:r>
            <a:endParaRPr kumimoji="0" lang="en-US" altLang="zh-CN" sz="6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548864" y="2972584"/>
            <a:ext cx="7094272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Intro of Network Science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199743" y="3686628"/>
            <a:ext cx="1792514" cy="460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564743" y="5190943"/>
            <a:ext cx="3062514" cy="52251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Zhihao Wang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625699" y="3921274"/>
            <a:ext cx="7094272" cy="46037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Tools: Gephi, Python, Excel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77735" y="1636395"/>
            <a:ext cx="291592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sym typeface="+mn-ea"/>
              </a:rPr>
              <a:t>BA network made through python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Directed network with 100 vertices and an initial number of links as 4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least degree: 4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largest degree: 27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Scale-free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3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8740" y="1478280"/>
            <a:ext cx="5276850" cy="41624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3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330" y="1430655"/>
            <a:ext cx="5923915" cy="41484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330" y="1148080"/>
            <a:ext cx="5915025" cy="44862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330" y="868680"/>
            <a:ext cx="6404610" cy="52724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3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330" y="1430655"/>
            <a:ext cx="5923915" cy="41484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330" y="1148080"/>
            <a:ext cx="5915025" cy="44862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330" y="868680"/>
            <a:ext cx="6404610" cy="52724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77735" y="1636395"/>
            <a:ext cx="291592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sym typeface="+mn-ea"/>
              </a:rPr>
              <a:t>ER network made through python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Network with 20 vertices and a possibility p of 0.5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Predicted number of edges: 95.0((p * N * (N - 1)) / 2)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Actual number of edges: 78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3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0015" y="1248410"/>
            <a:ext cx="5591175" cy="42100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77735" y="1636395"/>
            <a:ext cx="291592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sym typeface="+mn-ea"/>
              </a:rPr>
              <a:t>ER network made through python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Directed network with 20 vertices and a possibility p of 0.5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Predicted number of edges: 95.0((p * N * (N - 1)) / 2)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Actual number of edges: 78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3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  <p:sp>
        <p:nvSpPr>
          <p:cNvPr id="6" name="文本框 5"/>
          <p:cNvSpPr txBox="1"/>
          <p:nvPr/>
        </p:nvSpPr>
        <p:spPr>
          <a:xfrm>
            <a:off x="4826000" y="324485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(p * N * (N - 1)) / 2</a:t>
            </a:r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620" y="1248410"/>
            <a:ext cx="5562600" cy="40862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530" y="1383030"/>
            <a:ext cx="5544820" cy="44653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277735" y="1636395"/>
            <a:ext cx="291592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Roget's Thesaurus by Peter Mark Roget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Network with 1022 vertices and 5075 arcs</a:t>
            </a:r>
            <a:endParaRPr lang="en-US" altLang="zh-CN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3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4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530" y="1383030"/>
            <a:ext cx="5544820" cy="44653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277735" y="1636395"/>
            <a:ext cx="291592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sym typeface="+mn-ea"/>
              </a:rPr>
              <a:t>Roget's Thesaurus by Peter Mark Roget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Network with 1022 vertices and 5075 arcs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Average Degree: 	4.966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Diameter: 14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Average Path length: 4.90</a:t>
            </a:r>
            <a:endParaRPr lang="en-US" altLang="zh-CN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3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4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530" y="1383030"/>
            <a:ext cx="5544820" cy="44653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277735" y="1636395"/>
            <a:ext cx="291592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sym typeface="+mn-ea"/>
              </a:rPr>
              <a:t>Roget's Thesaurus 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by Peter Mark Roget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Network with 1022 vertices and 5075 arcs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Average Degree: 	4.966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Diameter: 14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Average Path length: 4.90</a:t>
            </a:r>
            <a:endParaRPr lang="en-US" altLang="zh-CN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3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4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055" y="1383030"/>
            <a:ext cx="6043295" cy="46888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530" y="1383030"/>
            <a:ext cx="5544820" cy="44653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277735" y="1636395"/>
            <a:ext cx="291592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sym typeface="+mn-ea"/>
              </a:rPr>
              <a:t>Roget's Thesaurus 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by Peter Mark Roget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Directed network with 1022 vertices and 5075 arcs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Average Degree: 	4.966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Diameter: 14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Average Path length: 4.90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Largest degree: 39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3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4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650" y="1383030"/>
            <a:ext cx="5981700" cy="44386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77735" y="1636395"/>
            <a:ext cx="291592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sym typeface="+mn-ea"/>
              </a:rPr>
              <a:t>Roget's Thesaurus 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Directed network with 1022 vertices and 5075 arcs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Average Degree: 	4.966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Diameter: 14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Average Path length: 4.90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Largest degree: 39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Scale-free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3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15" y="1362075"/>
            <a:ext cx="6689725" cy="38842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77735" y="1636395"/>
            <a:ext cx="291592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sym typeface="+mn-ea"/>
              </a:rPr>
              <a:t>Yeast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Directed network with 2361 vertices and 7182 arcs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3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330" y="1430655"/>
            <a:ext cx="5923915" cy="41484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77735" y="1636395"/>
            <a:ext cx="291592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sym typeface="+mn-ea"/>
              </a:rPr>
              <a:t>Yeast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Directed network with 2361 vertices and 7182 arcs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Average Degree: 	3.042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Diameter: 16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Average Path length: 4.64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Largest  degree: 66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Scale-free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3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330" y="1430655"/>
            <a:ext cx="5923915" cy="41484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330" y="1148080"/>
            <a:ext cx="5915025" cy="44862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4876800"/>
          </a:xfrm>
          <a:prstGeom prst="rect">
            <a:avLst/>
          </a:prstGeom>
          <a:solidFill>
            <a:schemeClr val="accent5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04785" y="1924050"/>
            <a:ext cx="291592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sym typeface="+mn-ea"/>
              </a:rPr>
              <a:t>BA network made through python</a:t>
            </a:r>
            <a:endParaRPr lang="en-US" altLang="zh-CN">
              <a:solidFill>
                <a:schemeClr val="bg1"/>
              </a:solidFill>
              <a:sym typeface="+mn-ea"/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Directed network with 100 vertices and an initial number of links as 4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least degree: 4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  <a:sym typeface="+mn-ea"/>
              </a:rPr>
              <a:t>largest degree: 27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7" name="墨迹 6"/>
              <p14:cNvContentPartPr/>
              <p14:nvPr/>
            </p14:nvContentPartPr>
            <p14:xfrm>
              <a:off x="1181100" y="3390900"/>
              <a:ext cx="12700" cy="360"/>
            </p14:xfrm>
          </p:contentPart>
        </mc:Choice>
        <mc:Fallback xmlns="">
          <p:pic>
            <p:nvPicPr>
              <p:cNvPr id="7" name="墨迹 6"/>
            </p:nvPicPr>
            <p:blipFill>
              <a:blip r:embed="rId3"/>
            </p:blipFill>
            <p:spPr>
              <a:xfrm>
                <a:off x="1181100" y="3390900"/>
                <a:ext cx="12700" cy="360"/>
              </a:xfrm>
              <a:prstGeom prst="rect"/>
            </p:spPr>
          </p:pic>
        </mc:Fallback>
      </mc:AlternateContent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835" y="1280795"/>
            <a:ext cx="5695950" cy="42957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xuqflz3y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1572</Words>
  <Application>WPS 演示</Application>
  <PresentationFormat>宽屏</PresentationFormat>
  <Paragraphs>91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Segoe UI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Wang Zhihao</cp:lastModifiedBy>
  <cp:revision>38</cp:revision>
  <dcterms:created xsi:type="dcterms:W3CDTF">2020-10-12T11:11:00Z</dcterms:created>
  <dcterms:modified xsi:type="dcterms:W3CDTF">2021-12-16T20:09:46Z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KSOTemplateUUID">
    <vt:lpwstr>v1.0_mb_F0W31teSMfsDUB97hHz/8g==</vt:lpwstr>
  </property>
  <property fmtid="{D5CDD505-2E9C-101B-9397-08002B2CF9AE}" pid="4" name="ICV">
    <vt:lpwstr>002A71EE962D4D3896AC91ECD739E690</vt:lpwstr>
  </property>
</Properties>
</file>

<file path=docProps/thumbnail.jpeg>
</file>